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9"/>
  </p:notesMasterIdLst>
  <p:sldIdLst>
    <p:sldId id="256" r:id="rId2"/>
    <p:sldId id="260" r:id="rId3"/>
    <p:sldId id="258" r:id="rId4"/>
    <p:sldId id="272" r:id="rId5"/>
    <p:sldId id="259" r:id="rId6"/>
    <p:sldId id="267" r:id="rId7"/>
    <p:sldId id="313" r:id="rId8"/>
    <p:sldId id="314" r:id="rId9"/>
    <p:sldId id="268" r:id="rId10"/>
    <p:sldId id="261" r:id="rId11"/>
    <p:sldId id="273" r:id="rId12"/>
    <p:sldId id="264" r:id="rId13"/>
    <p:sldId id="294" r:id="rId14"/>
    <p:sldId id="265" r:id="rId15"/>
    <p:sldId id="279" r:id="rId16"/>
    <p:sldId id="282" r:id="rId17"/>
    <p:sldId id="283" r:id="rId18"/>
    <p:sldId id="271" r:id="rId19"/>
    <p:sldId id="270" r:id="rId20"/>
    <p:sldId id="280" r:id="rId21"/>
    <p:sldId id="275" r:id="rId22"/>
    <p:sldId id="277" r:id="rId23"/>
    <p:sldId id="276" r:id="rId24"/>
    <p:sldId id="281" r:id="rId25"/>
    <p:sldId id="284" r:id="rId26"/>
    <p:sldId id="285" r:id="rId27"/>
    <p:sldId id="316" r:id="rId28"/>
    <p:sldId id="317" r:id="rId29"/>
    <p:sldId id="315" r:id="rId30"/>
    <p:sldId id="318" r:id="rId31"/>
    <p:sldId id="319" r:id="rId32"/>
    <p:sldId id="320" r:id="rId33"/>
    <p:sldId id="321" r:id="rId34"/>
    <p:sldId id="322" r:id="rId35"/>
    <p:sldId id="288" r:id="rId36"/>
    <p:sldId id="287" r:id="rId37"/>
    <p:sldId id="298" r:id="rId38"/>
    <p:sldId id="292" r:id="rId39"/>
    <p:sldId id="296" r:id="rId40"/>
    <p:sldId id="295" r:id="rId41"/>
    <p:sldId id="297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23" r:id="rId55"/>
    <p:sldId id="324" r:id="rId56"/>
    <p:sldId id="326" r:id="rId57"/>
    <p:sldId id="325" r:id="rId58"/>
    <p:sldId id="327" r:id="rId59"/>
    <p:sldId id="337" r:id="rId60"/>
    <p:sldId id="289" r:id="rId61"/>
    <p:sldId id="339" r:id="rId62"/>
    <p:sldId id="328" r:id="rId63"/>
    <p:sldId id="329" r:id="rId64"/>
    <p:sldId id="330" r:id="rId65"/>
    <p:sldId id="331" r:id="rId66"/>
    <p:sldId id="338" r:id="rId67"/>
    <p:sldId id="332" r:id="rId68"/>
    <p:sldId id="333" r:id="rId69"/>
    <p:sldId id="334" r:id="rId70"/>
    <p:sldId id="335" r:id="rId71"/>
    <p:sldId id="336" r:id="rId72"/>
    <p:sldId id="291" r:id="rId73"/>
    <p:sldId id="290" r:id="rId74"/>
    <p:sldId id="257" r:id="rId75"/>
    <p:sldId id="293" r:id="rId76"/>
    <p:sldId id="262" r:id="rId77"/>
    <p:sldId id="263" r:id="rId7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4476" autoAdjust="0"/>
  </p:normalViewPr>
  <p:slideViewPr>
    <p:cSldViewPr snapToGrid="0">
      <p:cViewPr varScale="1">
        <p:scale>
          <a:sx n="110" d="100"/>
          <a:sy n="110" d="100"/>
        </p:scale>
        <p:origin x="136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23/05/2015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23/05/2015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23/05/2015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23/05/2015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23/05/2015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23/05/2015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23/05/2015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23/05/2015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7.vsd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9.vsdx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11" Type="http://schemas.openxmlformats.org/officeDocument/2006/relationships/image" Target="../media/image83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.png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4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81.emf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82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.png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20.vsdx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3.png"/><Relationship Id="rId4" Type="http://schemas.openxmlformats.org/officeDocument/2006/relationships/image" Target="../media/image84.emf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package" Target="../embeddings/Dessin_Microsoft_Visio22.vsdx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68.png"/><Relationship Id="rId4" Type="http://schemas.openxmlformats.org/officeDocument/2006/relationships/image" Target="../media/image94.emf"/><Relationship Id="rId9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23.vsdx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24.vsdx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7.vsdx"/><Relationship Id="rId13" Type="http://schemas.openxmlformats.org/officeDocument/2006/relationships/image" Target="../media/image100.png"/><Relationship Id="rId3" Type="http://schemas.openxmlformats.org/officeDocument/2006/relationships/package" Target="../embeddings/Dessin_Microsoft_Visio25.vsdx"/><Relationship Id="rId7" Type="http://schemas.openxmlformats.org/officeDocument/2006/relationships/image" Target="../media/image81.emf"/><Relationship Id="rId12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26.vsdx"/><Relationship Id="rId11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package" Target="../embeddings/Dessin_Microsoft_Visio29.vsdx"/><Relationship Id="rId4" Type="http://schemas.openxmlformats.org/officeDocument/2006/relationships/image" Target="../media/image82.emf"/><Relationship Id="rId9" Type="http://schemas.openxmlformats.org/officeDocument/2006/relationships/package" Target="../embeddings/Dessin_Microsoft_Visio28.vsdx"/><Relationship Id="rId1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How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imagine </a:t>
            </a:r>
            <a:r>
              <a:rPr lang="fr-FR" sz="3200" b="1" dirty="0" err="1" smtClean="0"/>
              <a:t>analyzing</a:t>
            </a:r>
            <a:r>
              <a:rPr lang="fr-FR" sz="3200" b="1" dirty="0" smtClean="0"/>
              <a:t> the application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8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Framework for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analysis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Respect </a:t>
            </a:r>
            <a:r>
              <a:rPr lang="fr-FR" dirty="0" err="1" smtClean="0"/>
              <a:t>shneiderman</a:t>
            </a:r>
            <a:r>
              <a:rPr lang="fr-FR" dirty="0" err="1" smtClean="0"/>
              <a:t>’s</a:t>
            </a:r>
            <a:r>
              <a:rPr lang="fr-FR" dirty="0" smtClean="0"/>
              <a:t> mantra</a:t>
            </a:r>
          </a:p>
          <a:p>
            <a:r>
              <a:rPr lang="fr-FR" dirty="0" err="1" smtClean="0"/>
              <a:t>Theoretical</a:t>
            </a:r>
            <a:r>
              <a:rPr lang="fr-FR" dirty="0" smtClean="0"/>
              <a:t> contributions</a:t>
            </a:r>
          </a:p>
          <a:p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Temporal, </a:t>
            </a:r>
            <a:r>
              <a:rPr lang="fr-FR" dirty="0" err="1" smtClean="0"/>
              <a:t>spatiotemporal</a:t>
            </a:r>
            <a:endParaRPr lang="fr-FR" dirty="0" smtClean="0"/>
          </a:p>
          <a:p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(LP)</a:t>
            </a:r>
          </a:p>
          <a:p>
            <a:r>
              <a:rPr lang="fr-FR" dirty="0" smtClean="0"/>
              <a:t>Notable Extension</a:t>
            </a:r>
          </a:p>
          <a:p>
            <a:r>
              <a:rPr lang="fr-FR" dirty="0" smtClean="0"/>
              <a:t>Pipeline -&gt; trace -&gt; visu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3921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96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595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90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721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739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92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912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8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8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2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3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1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2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3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4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5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53603" y="54159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Identical</a:t>
            </a:r>
            <a:r>
              <a:rPr lang="fr-FR" b="1" dirty="0" smtClean="0">
                <a:solidFill>
                  <a:srgbClr val="00B050"/>
                </a:solidFill>
              </a:rPr>
              <a:t> to </a:t>
            </a:r>
            <a:r>
              <a:rPr lang="fr-FR" b="1" dirty="0" err="1" smtClean="0">
                <a:solidFill>
                  <a:srgbClr val="00B050"/>
                </a:solidFill>
              </a:rPr>
              <a:t>algorithm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scalar</a:t>
            </a:r>
            <a:r>
              <a:rPr lang="fr-FR" b="1" dirty="0" smtClean="0">
                <a:solidFill>
                  <a:srgbClr val="00B050"/>
                </a:solidFill>
              </a:rPr>
              <a:t> version!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7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Stacked</a:t>
            </a:r>
            <a:r>
              <a:rPr lang="fr-FR" dirty="0" smtClean="0"/>
              <a:t> bar </a:t>
            </a:r>
            <a:r>
              <a:rPr lang="fr-FR" dirty="0" err="1" smtClean="0"/>
              <a:t>charts</a:t>
            </a:r>
            <a:r>
              <a:rPr lang="fr-FR" dirty="0" smtClean="0"/>
              <a:t> and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TS Record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161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181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/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Hardware and 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/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1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37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17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53603" y="54159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Identical</a:t>
            </a:r>
            <a:r>
              <a:rPr lang="fr-FR" b="1" dirty="0" smtClean="0">
                <a:solidFill>
                  <a:srgbClr val="00B050"/>
                </a:solidFill>
              </a:rPr>
              <a:t> to </a:t>
            </a:r>
            <a:r>
              <a:rPr lang="fr-FR" b="1" dirty="0" err="1" smtClean="0">
                <a:solidFill>
                  <a:srgbClr val="00B050"/>
                </a:solidFill>
              </a:rPr>
              <a:t>algorithm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scalar</a:t>
            </a:r>
            <a:r>
              <a:rPr lang="fr-FR" b="1" dirty="0" smtClean="0">
                <a:solidFill>
                  <a:srgbClr val="00B050"/>
                </a:solidFill>
              </a:rPr>
              <a:t> version!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0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Complexity</a:t>
            </a:r>
            <a:r>
              <a:rPr lang="fr-FR" sz="3200" dirty="0" smtClean="0"/>
              <a:t> of large </a:t>
            </a:r>
            <a:r>
              <a:rPr lang="fr-FR" sz="3200" dirty="0" err="1" smtClean="0"/>
              <a:t>scale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</a:t>
            </a:r>
            <a:r>
              <a:rPr lang="fr-FR" sz="3200" dirty="0" err="1" smtClean="0"/>
              <a:t>systems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1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analyze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applications?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3288</TotalTime>
  <Words>1254</Words>
  <Application>Microsoft Office PowerPoint</Application>
  <PresentationFormat>Affichage à l'écran (4:3)</PresentationFormat>
  <Paragraphs>597</Paragraphs>
  <Slides>77</Slides>
  <Notes>6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7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Complexity of multimedia applications</vt:lpstr>
      <vt:lpstr>Complexity of large scale parallel systems</vt:lpstr>
      <vt:lpstr>How to analyze these applications?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Framework for spatiotemporal analysis</vt:lpstr>
      <vt:lpstr>Overviews</vt:lpstr>
      <vt:lpstr>Ocelotl Analysis Tool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  <vt:lpstr>Lamarche-Perrin’s Method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Visualize the trace abstraction</vt:lpstr>
      <vt:lpstr>Stacked bar charts and visual aggregation</vt:lpstr>
      <vt:lpstr>Example of analyses</vt:lpstr>
      <vt:lpstr>TS Record</vt:lpstr>
      <vt:lpstr>Conjugate Gradient</vt:lpstr>
      <vt:lpstr>We need some space!</vt:lpstr>
      <vt:lpstr>Spatiotemporal Analysis</vt:lpstr>
      <vt:lpstr>Interest of spatiotemporal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Hardware and software hierarchy</vt:lpstr>
      <vt:lpstr>Aggregate the microscopic model</vt:lpstr>
      <vt:lpstr>Adapt the quality computation</vt:lpstr>
      <vt:lpstr>Quality computation of multidimensional values</vt:lpstr>
      <vt:lpstr>Best cut computation</vt:lpstr>
      <vt:lpstr>Interpret the aggregation result</vt:lpstr>
      <vt:lpstr>Implementation: Ocelotl Analysis Tool</vt:lpstr>
      <vt:lpstr>Présentation PowerPoint</vt:lpstr>
      <vt:lpstr>Publications</vt:lpstr>
      <vt:lpstr>Backup</vt:lpstr>
      <vt:lpstr>Main thread: a recording application</vt:lpstr>
      <vt:lpstr>Knowledge on TS Record use case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290</cp:revision>
  <dcterms:created xsi:type="dcterms:W3CDTF">2015-05-04T13:17:04Z</dcterms:created>
  <dcterms:modified xsi:type="dcterms:W3CDTF">2015-05-23T11:17:52Z</dcterms:modified>
</cp:coreProperties>
</file>